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599525" cy="32399288"/>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23" d="100"/>
          <a:sy n="23" d="100"/>
        </p:scale>
        <p:origin x="319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619965" y="5302386"/>
            <a:ext cx="18359596" cy="11279752"/>
          </a:xfrm>
        </p:spPr>
        <p:txBody>
          <a:bodyPr anchor="b"/>
          <a:lstStyle>
            <a:lvl1pPr algn="ctr">
              <a:defRPr sz="14173"/>
            </a:lvl1pPr>
          </a:lstStyle>
          <a:p>
            <a:r>
              <a:rPr lang="zh-TW" altLang="en-US"/>
              <a:t>按一下以編輯母片標題樣式</a:t>
            </a:r>
            <a:endParaRPr lang="en-US" dirty="0"/>
          </a:p>
        </p:txBody>
      </p:sp>
      <p:sp>
        <p:nvSpPr>
          <p:cNvPr id="3" name="Subtitle 2"/>
          <p:cNvSpPr>
            <a:spLocks noGrp="1"/>
          </p:cNvSpPr>
          <p:nvPr>
            <p:ph type="subTitle" idx="1"/>
          </p:nvPr>
        </p:nvSpPr>
        <p:spPr>
          <a:xfrm>
            <a:off x="2699941" y="17017128"/>
            <a:ext cx="16199644" cy="7822326"/>
          </a:xfrm>
        </p:spPr>
        <p:txBody>
          <a:bodyPr/>
          <a:lstStyle>
            <a:lvl1pPr marL="0" indent="0" algn="ctr">
              <a:buNone/>
              <a:defRPr sz="5669"/>
            </a:lvl1pPr>
            <a:lvl2pPr marL="1079998" indent="0" algn="ctr">
              <a:buNone/>
              <a:defRPr sz="4724"/>
            </a:lvl2pPr>
            <a:lvl3pPr marL="2159996" indent="0" algn="ctr">
              <a:buNone/>
              <a:defRPr sz="4252"/>
            </a:lvl3pPr>
            <a:lvl4pPr marL="3239994" indent="0" algn="ctr">
              <a:buNone/>
              <a:defRPr sz="3780"/>
            </a:lvl4pPr>
            <a:lvl5pPr marL="4319991" indent="0" algn="ctr">
              <a:buNone/>
              <a:defRPr sz="3780"/>
            </a:lvl5pPr>
            <a:lvl6pPr marL="5399989" indent="0" algn="ctr">
              <a:buNone/>
              <a:defRPr sz="3780"/>
            </a:lvl6pPr>
            <a:lvl7pPr marL="6479987" indent="0" algn="ctr">
              <a:buNone/>
              <a:defRPr sz="3780"/>
            </a:lvl7pPr>
            <a:lvl8pPr marL="7559985" indent="0" algn="ctr">
              <a:buNone/>
              <a:defRPr sz="3780"/>
            </a:lvl8pPr>
            <a:lvl9pPr marL="8639983" indent="0" algn="ctr">
              <a:buNone/>
              <a:defRPr sz="378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0A365747-871B-49F6-8923-E4A7144EB2E1}" type="datetimeFigureOut">
              <a:rPr lang="zh-TW" altLang="en-US" smtClean="0"/>
              <a:t>2025/3/11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859949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0A365747-871B-49F6-8923-E4A7144EB2E1}" type="datetimeFigureOut">
              <a:rPr lang="zh-TW" altLang="en-US" smtClean="0"/>
              <a:t>2025/3/11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682705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57161" y="1724962"/>
            <a:ext cx="4657398" cy="27456899"/>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484968" y="1724962"/>
            <a:ext cx="13702199" cy="27456899"/>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0A365747-871B-49F6-8923-E4A7144EB2E1}" type="datetimeFigureOut">
              <a:rPr lang="zh-TW" altLang="en-US" smtClean="0"/>
              <a:t>2025/3/11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4286392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0A365747-871B-49F6-8923-E4A7144EB2E1}" type="datetimeFigureOut">
              <a:rPr lang="zh-TW" altLang="en-US" smtClean="0"/>
              <a:t>2025/3/11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1784143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473719" y="8077332"/>
            <a:ext cx="18629590" cy="13477201"/>
          </a:xfrm>
        </p:spPr>
        <p:txBody>
          <a:bodyPr anchor="b"/>
          <a:lstStyle>
            <a:lvl1pPr>
              <a:defRPr sz="14173"/>
            </a:lvl1pPr>
          </a:lstStyle>
          <a:p>
            <a:r>
              <a:rPr lang="zh-TW" altLang="en-US"/>
              <a:t>按一下以編輯母片標題樣式</a:t>
            </a:r>
            <a:endParaRPr lang="en-US" dirty="0"/>
          </a:p>
        </p:txBody>
      </p:sp>
      <p:sp>
        <p:nvSpPr>
          <p:cNvPr id="3" name="Text Placeholder 2"/>
          <p:cNvSpPr>
            <a:spLocks noGrp="1"/>
          </p:cNvSpPr>
          <p:nvPr>
            <p:ph type="body" idx="1"/>
          </p:nvPr>
        </p:nvSpPr>
        <p:spPr>
          <a:xfrm>
            <a:off x="1473719" y="21682033"/>
            <a:ext cx="18629590" cy="7087342"/>
          </a:xfrm>
        </p:spPr>
        <p:txBody>
          <a:bodyPr/>
          <a:lstStyle>
            <a:lvl1pPr marL="0" indent="0">
              <a:buNone/>
              <a:defRPr sz="5669">
                <a:solidFill>
                  <a:schemeClr val="tx1"/>
                </a:solidFill>
              </a:defRPr>
            </a:lvl1pPr>
            <a:lvl2pPr marL="1079998" indent="0">
              <a:buNone/>
              <a:defRPr sz="4724">
                <a:solidFill>
                  <a:schemeClr val="tx1">
                    <a:tint val="75000"/>
                  </a:schemeClr>
                </a:solidFill>
              </a:defRPr>
            </a:lvl2pPr>
            <a:lvl3pPr marL="2159996" indent="0">
              <a:buNone/>
              <a:defRPr sz="4252">
                <a:solidFill>
                  <a:schemeClr val="tx1">
                    <a:tint val="75000"/>
                  </a:schemeClr>
                </a:solidFill>
              </a:defRPr>
            </a:lvl3pPr>
            <a:lvl4pPr marL="3239994" indent="0">
              <a:buNone/>
              <a:defRPr sz="3780">
                <a:solidFill>
                  <a:schemeClr val="tx1">
                    <a:tint val="75000"/>
                  </a:schemeClr>
                </a:solidFill>
              </a:defRPr>
            </a:lvl4pPr>
            <a:lvl5pPr marL="4319991" indent="0">
              <a:buNone/>
              <a:defRPr sz="3780">
                <a:solidFill>
                  <a:schemeClr val="tx1">
                    <a:tint val="75000"/>
                  </a:schemeClr>
                </a:solidFill>
              </a:defRPr>
            </a:lvl5pPr>
            <a:lvl6pPr marL="5399989" indent="0">
              <a:buNone/>
              <a:defRPr sz="3780">
                <a:solidFill>
                  <a:schemeClr val="tx1">
                    <a:tint val="75000"/>
                  </a:schemeClr>
                </a:solidFill>
              </a:defRPr>
            </a:lvl6pPr>
            <a:lvl7pPr marL="6479987" indent="0">
              <a:buNone/>
              <a:defRPr sz="3780">
                <a:solidFill>
                  <a:schemeClr val="tx1">
                    <a:tint val="75000"/>
                  </a:schemeClr>
                </a:solidFill>
              </a:defRPr>
            </a:lvl7pPr>
            <a:lvl8pPr marL="7559985" indent="0">
              <a:buNone/>
              <a:defRPr sz="3780">
                <a:solidFill>
                  <a:schemeClr val="tx1">
                    <a:tint val="75000"/>
                  </a:schemeClr>
                </a:solidFill>
              </a:defRPr>
            </a:lvl8pPr>
            <a:lvl9pPr marL="8639983" indent="0">
              <a:buNone/>
              <a:defRPr sz="378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0A365747-871B-49F6-8923-E4A7144EB2E1}" type="datetimeFigureOut">
              <a:rPr lang="zh-TW" altLang="en-US" smtClean="0"/>
              <a:t>2025/3/11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713946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484967" y="8624810"/>
            <a:ext cx="9179798" cy="20557051"/>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10934760" y="8624810"/>
            <a:ext cx="9179798" cy="20557051"/>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0A365747-871B-49F6-8923-E4A7144EB2E1}" type="datetimeFigureOut">
              <a:rPr lang="zh-TW" altLang="en-US" smtClean="0"/>
              <a:t>2025/3/11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1287208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87781" y="1724969"/>
            <a:ext cx="18629590" cy="6262365"/>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487783" y="7942328"/>
            <a:ext cx="9137610" cy="3892412"/>
          </a:xfrm>
        </p:spPr>
        <p:txBody>
          <a:bodyPr anchor="b"/>
          <a:lstStyle>
            <a:lvl1pPr marL="0" indent="0">
              <a:buNone/>
              <a:defRPr sz="5669" b="1"/>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zh-TW" altLang="en-US"/>
              <a:t>按一下以編輯母片文字樣式</a:t>
            </a:r>
          </a:p>
        </p:txBody>
      </p:sp>
      <p:sp>
        <p:nvSpPr>
          <p:cNvPr id="4" name="Content Placeholder 3"/>
          <p:cNvSpPr>
            <a:spLocks noGrp="1"/>
          </p:cNvSpPr>
          <p:nvPr>
            <p:ph sz="half" idx="2"/>
          </p:nvPr>
        </p:nvSpPr>
        <p:spPr>
          <a:xfrm>
            <a:off x="1487783" y="11834740"/>
            <a:ext cx="9137610" cy="1740712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10934761" y="7942328"/>
            <a:ext cx="9182611" cy="3892412"/>
          </a:xfrm>
        </p:spPr>
        <p:txBody>
          <a:bodyPr anchor="b"/>
          <a:lstStyle>
            <a:lvl1pPr marL="0" indent="0">
              <a:buNone/>
              <a:defRPr sz="5669" b="1"/>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zh-TW" altLang="en-US"/>
              <a:t>按一下以編輯母片文字樣式</a:t>
            </a:r>
          </a:p>
        </p:txBody>
      </p:sp>
      <p:sp>
        <p:nvSpPr>
          <p:cNvPr id="6" name="Content Placeholder 5"/>
          <p:cNvSpPr>
            <a:spLocks noGrp="1"/>
          </p:cNvSpPr>
          <p:nvPr>
            <p:ph sz="quarter" idx="4"/>
          </p:nvPr>
        </p:nvSpPr>
        <p:spPr>
          <a:xfrm>
            <a:off x="10934761" y="11834740"/>
            <a:ext cx="9182611" cy="1740712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0A365747-871B-49F6-8923-E4A7144EB2E1}" type="datetimeFigureOut">
              <a:rPr lang="zh-TW" altLang="en-US" smtClean="0"/>
              <a:t>2025/3/11</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2233009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0A365747-871B-49F6-8923-E4A7144EB2E1}" type="datetimeFigureOut">
              <a:rPr lang="zh-TW" altLang="en-US" smtClean="0"/>
              <a:t>2025/3/11</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1795331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365747-871B-49F6-8923-E4A7144EB2E1}" type="datetimeFigureOut">
              <a:rPr lang="zh-TW" altLang="en-US" smtClean="0"/>
              <a:t>2025/3/11</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3541035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1487781" y="2159952"/>
            <a:ext cx="6966409" cy="7559834"/>
          </a:xfrm>
        </p:spPr>
        <p:txBody>
          <a:bodyPr anchor="b"/>
          <a:lstStyle>
            <a:lvl1pPr>
              <a:defRPr sz="7559"/>
            </a:lvl1pPr>
          </a:lstStyle>
          <a:p>
            <a:r>
              <a:rPr lang="zh-TW" altLang="en-US"/>
              <a:t>按一下以編輯母片標題樣式</a:t>
            </a:r>
            <a:endParaRPr lang="en-US" dirty="0"/>
          </a:p>
        </p:txBody>
      </p:sp>
      <p:sp>
        <p:nvSpPr>
          <p:cNvPr id="3" name="Content Placeholder 2"/>
          <p:cNvSpPr>
            <a:spLocks noGrp="1"/>
          </p:cNvSpPr>
          <p:nvPr>
            <p:ph idx="1"/>
          </p:nvPr>
        </p:nvSpPr>
        <p:spPr>
          <a:xfrm>
            <a:off x="9182611" y="4664905"/>
            <a:ext cx="10934760" cy="23024494"/>
          </a:xfrm>
        </p:spPr>
        <p:txBody>
          <a:bodyPr/>
          <a:lstStyle>
            <a:lvl1pPr>
              <a:defRPr sz="7559"/>
            </a:lvl1pPr>
            <a:lvl2pPr>
              <a:defRPr sz="6614"/>
            </a:lvl2pPr>
            <a:lvl3pPr>
              <a:defRPr sz="5669"/>
            </a:lvl3pPr>
            <a:lvl4pPr>
              <a:defRPr sz="4724"/>
            </a:lvl4pPr>
            <a:lvl5pPr>
              <a:defRPr sz="4724"/>
            </a:lvl5pPr>
            <a:lvl6pPr>
              <a:defRPr sz="4724"/>
            </a:lvl6pPr>
            <a:lvl7pPr>
              <a:defRPr sz="4724"/>
            </a:lvl7pPr>
            <a:lvl8pPr>
              <a:defRPr sz="4724"/>
            </a:lvl8pPr>
            <a:lvl9pPr>
              <a:defRPr sz="4724"/>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1487781" y="9719786"/>
            <a:ext cx="6966409" cy="18007107"/>
          </a:xfrm>
        </p:spPr>
        <p:txBody>
          <a:bodyPr/>
          <a:lstStyle>
            <a:lvl1pPr marL="0" indent="0">
              <a:buNone/>
              <a:defRPr sz="3780"/>
            </a:lvl1pPr>
            <a:lvl2pPr marL="1079998" indent="0">
              <a:buNone/>
              <a:defRPr sz="3307"/>
            </a:lvl2pPr>
            <a:lvl3pPr marL="2159996" indent="0">
              <a:buNone/>
              <a:defRPr sz="2835"/>
            </a:lvl3pPr>
            <a:lvl4pPr marL="3239994" indent="0">
              <a:buNone/>
              <a:defRPr sz="2362"/>
            </a:lvl4pPr>
            <a:lvl5pPr marL="4319991" indent="0">
              <a:buNone/>
              <a:defRPr sz="2362"/>
            </a:lvl5pPr>
            <a:lvl6pPr marL="5399989" indent="0">
              <a:buNone/>
              <a:defRPr sz="2362"/>
            </a:lvl6pPr>
            <a:lvl7pPr marL="6479987" indent="0">
              <a:buNone/>
              <a:defRPr sz="2362"/>
            </a:lvl7pPr>
            <a:lvl8pPr marL="7559985" indent="0">
              <a:buNone/>
              <a:defRPr sz="2362"/>
            </a:lvl8pPr>
            <a:lvl9pPr marL="8639983" indent="0">
              <a:buNone/>
              <a:defRPr sz="2362"/>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0A365747-871B-49F6-8923-E4A7144EB2E1}" type="datetimeFigureOut">
              <a:rPr lang="zh-TW" altLang="en-US" smtClean="0"/>
              <a:t>2025/3/11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1094169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1487781" y="2159952"/>
            <a:ext cx="6966409" cy="7559834"/>
          </a:xfrm>
        </p:spPr>
        <p:txBody>
          <a:bodyPr anchor="b"/>
          <a:lstStyle>
            <a:lvl1pPr>
              <a:defRPr sz="7559"/>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9182611" y="4664905"/>
            <a:ext cx="10934760" cy="23024494"/>
          </a:xfrm>
        </p:spPr>
        <p:txBody>
          <a:bodyPr anchor="t"/>
          <a:lstStyle>
            <a:lvl1pPr marL="0" indent="0">
              <a:buNone/>
              <a:defRPr sz="7559"/>
            </a:lvl1pPr>
            <a:lvl2pPr marL="1079998" indent="0">
              <a:buNone/>
              <a:defRPr sz="6614"/>
            </a:lvl2pPr>
            <a:lvl3pPr marL="2159996" indent="0">
              <a:buNone/>
              <a:defRPr sz="5669"/>
            </a:lvl3pPr>
            <a:lvl4pPr marL="3239994" indent="0">
              <a:buNone/>
              <a:defRPr sz="4724"/>
            </a:lvl4pPr>
            <a:lvl5pPr marL="4319991" indent="0">
              <a:buNone/>
              <a:defRPr sz="4724"/>
            </a:lvl5pPr>
            <a:lvl6pPr marL="5399989" indent="0">
              <a:buNone/>
              <a:defRPr sz="4724"/>
            </a:lvl6pPr>
            <a:lvl7pPr marL="6479987" indent="0">
              <a:buNone/>
              <a:defRPr sz="4724"/>
            </a:lvl7pPr>
            <a:lvl8pPr marL="7559985" indent="0">
              <a:buNone/>
              <a:defRPr sz="4724"/>
            </a:lvl8pPr>
            <a:lvl9pPr marL="8639983" indent="0">
              <a:buNone/>
              <a:defRPr sz="4724"/>
            </a:lvl9pPr>
          </a:lstStyle>
          <a:p>
            <a:r>
              <a:rPr lang="zh-TW" altLang="en-US"/>
              <a:t>按一下圖示以新增圖片</a:t>
            </a:r>
            <a:endParaRPr lang="en-US" dirty="0"/>
          </a:p>
        </p:txBody>
      </p:sp>
      <p:sp>
        <p:nvSpPr>
          <p:cNvPr id="4" name="Text Placeholder 3"/>
          <p:cNvSpPr>
            <a:spLocks noGrp="1"/>
          </p:cNvSpPr>
          <p:nvPr>
            <p:ph type="body" sz="half" idx="2"/>
          </p:nvPr>
        </p:nvSpPr>
        <p:spPr>
          <a:xfrm>
            <a:off x="1487781" y="9719786"/>
            <a:ext cx="6966409" cy="18007107"/>
          </a:xfrm>
        </p:spPr>
        <p:txBody>
          <a:bodyPr/>
          <a:lstStyle>
            <a:lvl1pPr marL="0" indent="0">
              <a:buNone/>
              <a:defRPr sz="3780"/>
            </a:lvl1pPr>
            <a:lvl2pPr marL="1079998" indent="0">
              <a:buNone/>
              <a:defRPr sz="3307"/>
            </a:lvl2pPr>
            <a:lvl3pPr marL="2159996" indent="0">
              <a:buNone/>
              <a:defRPr sz="2835"/>
            </a:lvl3pPr>
            <a:lvl4pPr marL="3239994" indent="0">
              <a:buNone/>
              <a:defRPr sz="2362"/>
            </a:lvl4pPr>
            <a:lvl5pPr marL="4319991" indent="0">
              <a:buNone/>
              <a:defRPr sz="2362"/>
            </a:lvl5pPr>
            <a:lvl6pPr marL="5399989" indent="0">
              <a:buNone/>
              <a:defRPr sz="2362"/>
            </a:lvl6pPr>
            <a:lvl7pPr marL="6479987" indent="0">
              <a:buNone/>
              <a:defRPr sz="2362"/>
            </a:lvl7pPr>
            <a:lvl8pPr marL="7559985" indent="0">
              <a:buNone/>
              <a:defRPr sz="2362"/>
            </a:lvl8pPr>
            <a:lvl9pPr marL="8639983" indent="0">
              <a:buNone/>
              <a:defRPr sz="2362"/>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0A365747-871B-49F6-8923-E4A7144EB2E1}" type="datetimeFigureOut">
              <a:rPr lang="zh-TW" altLang="en-US" smtClean="0"/>
              <a:t>2025/3/11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51976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84968" y="1724969"/>
            <a:ext cx="18629590" cy="6262365"/>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484968" y="8624810"/>
            <a:ext cx="18629590" cy="20557051"/>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484967" y="30029347"/>
            <a:ext cx="4859893" cy="1724962"/>
          </a:xfrm>
          <a:prstGeom prst="rect">
            <a:avLst/>
          </a:prstGeom>
        </p:spPr>
        <p:txBody>
          <a:bodyPr vert="horz" lIns="91440" tIns="45720" rIns="91440" bIns="45720" rtlCol="0" anchor="ctr"/>
          <a:lstStyle>
            <a:lvl1pPr algn="l">
              <a:defRPr sz="2835">
                <a:solidFill>
                  <a:schemeClr val="tx1">
                    <a:tint val="75000"/>
                  </a:schemeClr>
                </a:solidFill>
              </a:defRPr>
            </a:lvl1pPr>
          </a:lstStyle>
          <a:p>
            <a:fld id="{0A365747-871B-49F6-8923-E4A7144EB2E1}" type="datetimeFigureOut">
              <a:rPr lang="zh-TW" altLang="en-US" smtClean="0"/>
              <a:t>2025/3/11</a:t>
            </a:fld>
            <a:endParaRPr lang="zh-TW" altLang="en-US"/>
          </a:p>
        </p:txBody>
      </p:sp>
      <p:sp>
        <p:nvSpPr>
          <p:cNvPr id="5" name="Footer Placeholder 4"/>
          <p:cNvSpPr>
            <a:spLocks noGrp="1"/>
          </p:cNvSpPr>
          <p:nvPr>
            <p:ph type="ftr" sz="quarter" idx="3"/>
          </p:nvPr>
        </p:nvSpPr>
        <p:spPr>
          <a:xfrm>
            <a:off x="7154843" y="30029347"/>
            <a:ext cx="7289840" cy="1724962"/>
          </a:xfrm>
          <a:prstGeom prst="rect">
            <a:avLst/>
          </a:prstGeom>
        </p:spPr>
        <p:txBody>
          <a:bodyPr vert="horz" lIns="91440" tIns="45720" rIns="91440" bIns="45720" rtlCol="0" anchor="ctr"/>
          <a:lstStyle>
            <a:lvl1pPr algn="ctr">
              <a:defRPr sz="2835">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15254665" y="30029347"/>
            <a:ext cx="4859893" cy="1724962"/>
          </a:xfrm>
          <a:prstGeom prst="rect">
            <a:avLst/>
          </a:prstGeom>
        </p:spPr>
        <p:txBody>
          <a:bodyPr vert="horz" lIns="91440" tIns="45720" rIns="91440" bIns="45720" rtlCol="0" anchor="ctr"/>
          <a:lstStyle>
            <a:lvl1pPr algn="r">
              <a:defRPr sz="2835">
                <a:solidFill>
                  <a:schemeClr val="tx1">
                    <a:tint val="75000"/>
                  </a:schemeClr>
                </a:solidFill>
              </a:defRPr>
            </a:lvl1pPr>
          </a:lstStyle>
          <a:p>
            <a:fld id="{5EA5E93A-2EFC-40A7-AABC-CF0AAC155B3D}" type="slidenum">
              <a:rPr lang="zh-TW" altLang="en-US" smtClean="0"/>
              <a:t>‹#›</a:t>
            </a:fld>
            <a:endParaRPr lang="zh-TW" altLang="en-US"/>
          </a:p>
        </p:txBody>
      </p:sp>
    </p:spTree>
    <p:extLst>
      <p:ext uri="{BB962C8B-B14F-4D97-AF65-F5344CB8AC3E}">
        <p14:creationId xmlns:p14="http://schemas.microsoft.com/office/powerpoint/2010/main" val="37121844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59996" rtl="0" eaLnBrk="1" latinLnBrk="0" hangingPunct="1">
        <a:lnSpc>
          <a:spcPct val="90000"/>
        </a:lnSpc>
        <a:spcBef>
          <a:spcPct val="0"/>
        </a:spcBef>
        <a:buNone/>
        <a:defRPr sz="10394" kern="1200">
          <a:solidFill>
            <a:schemeClr val="tx1"/>
          </a:solidFill>
          <a:latin typeface="+mj-lt"/>
          <a:ea typeface="+mj-ea"/>
          <a:cs typeface="+mj-cs"/>
        </a:defRPr>
      </a:lvl1pPr>
    </p:titleStyle>
    <p:bodyStyle>
      <a:lvl1pPr marL="539999" indent="-539999" algn="l" defTabSz="2159996" rtl="0" eaLnBrk="1" latinLnBrk="0" hangingPunct="1">
        <a:lnSpc>
          <a:spcPct val="90000"/>
        </a:lnSpc>
        <a:spcBef>
          <a:spcPts val="2362"/>
        </a:spcBef>
        <a:buFont typeface="Arial" panose="020B0604020202020204" pitchFamily="34" charset="0"/>
        <a:buChar char="•"/>
        <a:defRPr sz="6614" kern="1200">
          <a:solidFill>
            <a:schemeClr val="tx1"/>
          </a:solidFill>
          <a:latin typeface="+mn-lt"/>
          <a:ea typeface="+mn-ea"/>
          <a:cs typeface="+mn-cs"/>
        </a:defRPr>
      </a:lvl1pPr>
      <a:lvl2pPr marL="1619997" indent="-539999" algn="l" defTabSz="2159996" rtl="0" eaLnBrk="1" latinLnBrk="0" hangingPunct="1">
        <a:lnSpc>
          <a:spcPct val="90000"/>
        </a:lnSpc>
        <a:spcBef>
          <a:spcPts val="1181"/>
        </a:spcBef>
        <a:buFont typeface="Arial" panose="020B0604020202020204" pitchFamily="34" charset="0"/>
        <a:buChar char="•"/>
        <a:defRPr sz="5669" kern="1200">
          <a:solidFill>
            <a:schemeClr val="tx1"/>
          </a:solidFill>
          <a:latin typeface="+mn-lt"/>
          <a:ea typeface="+mn-ea"/>
          <a:cs typeface="+mn-cs"/>
        </a:defRPr>
      </a:lvl2pPr>
      <a:lvl3pPr marL="2699995" indent="-539999" algn="l" defTabSz="2159996" rtl="0" eaLnBrk="1" latinLnBrk="0" hangingPunct="1">
        <a:lnSpc>
          <a:spcPct val="90000"/>
        </a:lnSpc>
        <a:spcBef>
          <a:spcPts val="1181"/>
        </a:spcBef>
        <a:buFont typeface="Arial" panose="020B0604020202020204" pitchFamily="34" charset="0"/>
        <a:buChar char="•"/>
        <a:defRPr sz="4724" kern="1200">
          <a:solidFill>
            <a:schemeClr val="tx1"/>
          </a:solidFill>
          <a:latin typeface="+mn-lt"/>
          <a:ea typeface="+mn-ea"/>
          <a:cs typeface="+mn-cs"/>
        </a:defRPr>
      </a:lvl3pPr>
      <a:lvl4pPr marL="3779992"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4pPr>
      <a:lvl5pPr marL="4859990"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5pPr>
      <a:lvl6pPr marL="5939988"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6pPr>
      <a:lvl7pPr marL="7019986"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7pPr>
      <a:lvl8pPr marL="8099984"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8pPr>
      <a:lvl9pPr marL="9179982" indent="-539999" algn="l" defTabSz="2159996" rtl="0" eaLnBrk="1" latinLnBrk="0" hangingPunct="1">
        <a:lnSpc>
          <a:spcPct val="90000"/>
        </a:lnSpc>
        <a:spcBef>
          <a:spcPts val="1181"/>
        </a:spcBef>
        <a:buFont typeface="Arial" panose="020B0604020202020204" pitchFamily="34" charset="0"/>
        <a:buChar char="•"/>
        <a:defRPr sz="4252" kern="1200">
          <a:solidFill>
            <a:schemeClr val="tx1"/>
          </a:solidFill>
          <a:latin typeface="+mn-lt"/>
          <a:ea typeface="+mn-ea"/>
          <a:cs typeface="+mn-cs"/>
        </a:defRPr>
      </a:lvl9pPr>
    </p:bodyStyle>
    <p:otherStyle>
      <a:defPPr>
        <a:defRPr lang="en-US"/>
      </a:defPPr>
      <a:lvl1pPr marL="0" algn="l" defTabSz="2159996" rtl="0" eaLnBrk="1" latinLnBrk="0" hangingPunct="1">
        <a:defRPr sz="4252" kern="1200">
          <a:solidFill>
            <a:schemeClr val="tx1"/>
          </a:solidFill>
          <a:latin typeface="+mn-lt"/>
          <a:ea typeface="+mn-ea"/>
          <a:cs typeface="+mn-cs"/>
        </a:defRPr>
      </a:lvl1pPr>
      <a:lvl2pPr marL="1079998" algn="l" defTabSz="2159996" rtl="0" eaLnBrk="1" latinLnBrk="0" hangingPunct="1">
        <a:defRPr sz="4252" kern="1200">
          <a:solidFill>
            <a:schemeClr val="tx1"/>
          </a:solidFill>
          <a:latin typeface="+mn-lt"/>
          <a:ea typeface="+mn-ea"/>
          <a:cs typeface="+mn-cs"/>
        </a:defRPr>
      </a:lvl2pPr>
      <a:lvl3pPr marL="2159996" algn="l" defTabSz="2159996" rtl="0" eaLnBrk="1" latinLnBrk="0" hangingPunct="1">
        <a:defRPr sz="4252" kern="1200">
          <a:solidFill>
            <a:schemeClr val="tx1"/>
          </a:solidFill>
          <a:latin typeface="+mn-lt"/>
          <a:ea typeface="+mn-ea"/>
          <a:cs typeface="+mn-cs"/>
        </a:defRPr>
      </a:lvl3pPr>
      <a:lvl4pPr marL="3239994" algn="l" defTabSz="2159996" rtl="0" eaLnBrk="1" latinLnBrk="0" hangingPunct="1">
        <a:defRPr sz="4252" kern="1200">
          <a:solidFill>
            <a:schemeClr val="tx1"/>
          </a:solidFill>
          <a:latin typeface="+mn-lt"/>
          <a:ea typeface="+mn-ea"/>
          <a:cs typeface="+mn-cs"/>
        </a:defRPr>
      </a:lvl4pPr>
      <a:lvl5pPr marL="4319991" algn="l" defTabSz="2159996" rtl="0" eaLnBrk="1" latinLnBrk="0" hangingPunct="1">
        <a:defRPr sz="4252" kern="1200">
          <a:solidFill>
            <a:schemeClr val="tx1"/>
          </a:solidFill>
          <a:latin typeface="+mn-lt"/>
          <a:ea typeface="+mn-ea"/>
          <a:cs typeface="+mn-cs"/>
        </a:defRPr>
      </a:lvl5pPr>
      <a:lvl6pPr marL="5399989" algn="l" defTabSz="2159996" rtl="0" eaLnBrk="1" latinLnBrk="0" hangingPunct="1">
        <a:defRPr sz="4252" kern="1200">
          <a:solidFill>
            <a:schemeClr val="tx1"/>
          </a:solidFill>
          <a:latin typeface="+mn-lt"/>
          <a:ea typeface="+mn-ea"/>
          <a:cs typeface="+mn-cs"/>
        </a:defRPr>
      </a:lvl6pPr>
      <a:lvl7pPr marL="6479987" algn="l" defTabSz="2159996" rtl="0" eaLnBrk="1" latinLnBrk="0" hangingPunct="1">
        <a:defRPr sz="4252" kern="1200">
          <a:solidFill>
            <a:schemeClr val="tx1"/>
          </a:solidFill>
          <a:latin typeface="+mn-lt"/>
          <a:ea typeface="+mn-ea"/>
          <a:cs typeface="+mn-cs"/>
        </a:defRPr>
      </a:lvl7pPr>
      <a:lvl8pPr marL="7559985" algn="l" defTabSz="2159996" rtl="0" eaLnBrk="1" latinLnBrk="0" hangingPunct="1">
        <a:defRPr sz="4252" kern="1200">
          <a:solidFill>
            <a:schemeClr val="tx1"/>
          </a:solidFill>
          <a:latin typeface="+mn-lt"/>
          <a:ea typeface="+mn-ea"/>
          <a:cs typeface="+mn-cs"/>
        </a:defRPr>
      </a:lvl8pPr>
      <a:lvl9pPr marL="8639983" algn="l" defTabSz="2159996" rtl="0" eaLnBrk="1" latinLnBrk="0" hangingPunct="1">
        <a:defRPr sz="42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6">
            <a:extLst>
              <a:ext uri="{FF2B5EF4-FFF2-40B4-BE49-F238E27FC236}">
                <a16:creationId xmlns:a16="http://schemas.microsoft.com/office/drawing/2014/main" id="{ABE5ACB6-CF60-49A0-AA83-3CFE2308B52A}"/>
              </a:ext>
            </a:extLst>
          </p:cNvPr>
          <p:cNvSpPr>
            <a:spLocks noChangeArrowheads="1"/>
          </p:cNvSpPr>
          <p:nvPr/>
        </p:nvSpPr>
        <p:spPr bwMode="auto">
          <a:xfrm>
            <a:off x="1737360" y="7124574"/>
            <a:ext cx="18559344" cy="21884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5900">
                <a:solidFill>
                  <a:schemeClr val="tx1"/>
                </a:solidFill>
                <a:latin typeface="Arial" panose="020B0604020202020204" pitchFamily="34" charset="0"/>
                <a:ea typeface="新細明體" panose="02020500000000000000" pitchFamily="18" charset="-120"/>
              </a:defRPr>
            </a:lvl1pPr>
            <a:lvl2pPr marL="1600200" indent="-1143000">
              <a:defRPr kumimoji="1" sz="5900">
                <a:solidFill>
                  <a:schemeClr val="tx1"/>
                </a:solidFill>
                <a:latin typeface="Arial" panose="020B0604020202020204" pitchFamily="34" charset="0"/>
                <a:ea typeface="新細明體" panose="02020500000000000000" pitchFamily="18" charset="-120"/>
              </a:defRPr>
            </a:lvl2pPr>
            <a:lvl3pPr marL="1143000" indent="-228600">
              <a:defRPr kumimoji="1" sz="5900">
                <a:solidFill>
                  <a:schemeClr val="tx1"/>
                </a:solidFill>
                <a:latin typeface="Arial" panose="020B0604020202020204" pitchFamily="34" charset="0"/>
                <a:ea typeface="新細明體" panose="02020500000000000000" pitchFamily="18" charset="-120"/>
              </a:defRPr>
            </a:lvl3pPr>
            <a:lvl4pPr marL="1600200" indent="-228600">
              <a:defRPr kumimoji="1" sz="5900">
                <a:solidFill>
                  <a:schemeClr val="tx1"/>
                </a:solidFill>
                <a:latin typeface="Arial" panose="020B0604020202020204" pitchFamily="34" charset="0"/>
                <a:ea typeface="新細明體" panose="02020500000000000000" pitchFamily="18" charset="-120"/>
              </a:defRPr>
            </a:lvl4pPr>
            <a:lvl5pPr marL="2057400" indent="-228600">
              <a:defRPr kumimoji="1" sz="59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59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59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59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5900">
                <a:solidFill>
                  <a:schemeClr val="tx1"/>
                </a:solidFill>
                <a:latin typeface="Arial" panose="020B0604020202020204" pitchFamily="34" charset="0"/>
                <a:ea typeface="新細明體" panose="02020500000000000000" pitchFamily="18" charset="-120"/>
              </a:defRPr>
            </a:lvl9pPr>
          </a:lstStyle>
          <a:p>
            <a:pPr>
              <a:lnSpc>
                <a:spcPts val="6000"/>
              </a:lnSpc>
              <a:spcBef>
                <a:spcPts val="1200"/>
              </a:spcBef>
              <a:spcAft>
                <a:spcPts val="1200"/>
              </a:spcAft>
            </a:pPr>
            <a:r>
              <a:rPr lang="en-US" altLang="zh-TW" sz="4400" b="1" dirty="0">
                <a:latin typeface="Times New Roman" panose="02020603050405020304" pitchFamily="18" charset="0"/>
                <a:ea typeface="標楷體" panose="03000509000000000000" pitchFamily="65" charset="-120"/>
              </a:rPr>
              <a:t>Poster Presentation Guidelines</a:t>
            </a:r>
          </a:p>
          <a:p>
            <a:pPr>
              <a:lnSpc>
                <a:spcPts val="6000"/>
              </a:lnSpc>
            </a:pPr>
            <a:r>
              <a:rPr lang="en-US" altLang="zh-TW" sz="4400" dirty="0">
                <a:latin typeface="Times New Roman" panose="02020603050405020304" pitchFamily="18" charset="0"/>
                <a:ea typeface="標楷體" panose="03000509000000000000" pitchFamily="65" charset="-120"/>
              </a:rPr>
              <a:t>Accepted papers for the Poster presentation format should prepare one A1-sized poster and display it at the conference venue on the day of the conference.</a:t>
            </a:r>
          </a:p>
          <a:p>
            <a:pPr>
              <a:lnSpc>
                <a:spcPts val="6000"/>
              </a:lnSpc>
              <a:spcBef>
                <a:spcPts val="1200"/>
              </a:spcBef>
              <a:spcAft>
                <a:spcPts val="1200"/>
              </a:spcAft>
            </a:pPr>
            <a:r>
              <a:rPr lang="en-US" altLang="zh-TW" sz="4400" b="1" dirty="0">
                <a:latin typeface="Times New Roman" panose="02020603050405020304" pitchFamily="18" charset="0"/>
                <a:ea typeface="標楷體" panose="03000509000000000000" pitchFamily="65" charset="-120"/>
              </a:rPr>
              <a:t>Poster Presentation Details</a:t>
            </a:r>
          </a:p>
          <a:p>
            <a:pPr>
              <a:lnSpc>
                <a:spcPts val="6000"/>
              </a:lnSpc>
            </a:pPr>
            <a:r>
              <a:rPr lang="en-US" altLang="zh-TW" sz="4400" dirty="0">
                <a:latin typeface="Times New Roman" panose="02020603050405020304" pitchFamily="18" charset="0"/>
                <a:ea typeface="標楷體" panose="03000509000000000000" pitchFamily="65" charset="-120"/>
              </a:rPr>
              <a:t>•	Format: One paper per poster board.</a:t>
            </a:r>
          </a:p>
          <a:p>
            <a:pPr>
              <a:lnSpc>
                <a:spcPts val="6000"/>
              </a:lnSpc>
            </a:pPr>
            <a:r>
              <a:rPr lang="en-US" altLang="zh-TW" sz="4400" dirty="0">
                <a:latin typeface="Times New Roman" panose="02020603050405020304" pitchFamily="18" charset="0"/>
                <a:ea typeface="標楷體" panose="03000509000000000000" pitchFamily="65" charset="-120"/>
              </a:rPr>
              <a:t>•	Poster Size: A1 portrait format, approximately 60 cm (W) x 90 cm (H). Please adhere to this format and do not use A4 sheets combined.</a:t>
            </a:r>
          </a:p>
          <a:p>
            <a:pPr>
              <a:lnSpc>
                <a:spcPts val="6000"/>
              </a:lnSpc>
            </a:pPr>
            <a:r>
              <a:rPr lang="en-US" altLang="zh-TW" sz="4400" dirty="0">
                <a:latin typeface="Times New Roman" panose="02020603050405020304" pitchFamily="18" charset="0"/>
                <a:ea typeface="標楷體" panose="03000509000000000000" pitchFamily="65" charset="-120"/>
              </a:rPr>
              <a:t>•	Quality: Ensure high-resolution images and charts.</a:t>
            </a:r>
          </a:p>
          <a:p>
            <a:pPr>
              <a:lnSpc>
                <a:spcPts val="6000"/>
              </a:lnSpc>
              <a:spcBef>
                <a:spcPts val="1200"/>
              </a:spcBef>
              <a:spcAft>
                <a:spcPts val="1200"/>
              </a:spcAft>
            </a:pPr>
            <a:r>
              <a:rPr lang="en-US" altLang="zh-TW" sz="4400" b="1" dirty="0">
                <a:latin typeface="Times New Roman" panose="02020603050405020304" pitchFamily="18" charset="0"/>
                <a:ea typeface="標楷體" panose="03000509000000000000" pitchFamily="65" charset="-120"/>
              </a:rPr>
              <a:t>Poster Structure</a:t>
            </a:r>
          </a:p>
          <a:p>
            <a:pPr marL="742950" indent="-742950">
              <a:lnSpc>
                <a:spcPts val="6000"/>
              </a:lnSpc>
              <a:buFont typeface="+mj-lt"/>
              <a:buAutoNum type="arabicPeriod"/>
            </a:pPr>
            <a:r>
              <a:rPr lang="en-US" altLang="zh-TW" sz="4400" dirty="0">
                <a:latin typeface="Times New Roman" panose="02020603050405020304" pitchFamily="18" charset="0"/>
                <a:ea typeface="標楷體" panose="03000509000000000000" pitchFamily="65" charset="-120"/>
              </a:rPr>
              <a:t>Title Section: Include the following in order:</a:t>
            </a:r>
          </a:p>
          <a:p>
            <a:pPr marL="571500" indent="-571500">
              <a:lnSpc>
                <a:spcPts val="6000"/>
              </a:lnSpc>
              <a:buFont typeface="Times New Roman" panose="02020603050405020304" pitchFamily="18" charset="0"/>
              <a:buChar char="□"/>
            </a:pPr>
            <a:r>
              <a:rPr lang="en-US" altLang="zh-TW" sz="4400" dirty="0">
                <a:latin typeface="Times New Roman" panose="02020603050405020304" pitchFamily="18" charset="0"/>
                <a:ea typeface="標楷體" panose="03000509000000000000" pitchFamily="65" charset="-120"/>
              </a:rPr>
              <a:t>Paper Title: </a:t>
            </a:r>
            <a:r>
              <a:rPr lang="en-US" altLang="zh-TW" sz="4400" dirty="0" err="1">
                <a:latin typeface="Times New Roman" panose="02020603050405020304" pitchFamily="18" charset="0"/>
                <a:ea typeface="標楷體" panose="03000509000000000000" pitchFamily="65" charset="-120"/>
              </a:rPr>
              <a:t>xxxxxxxxxx</a:t>
            </a:r>
            <a:endParaRPr lang="en-US" altLang="zh-TW" sz="4400" dirty="0">
              <a:latin typeface="Times New Roman" panose="02020603050405020304" pitchFamily="18" charset="0"/>
              <a:ea typeface="標楷體" panose="03000509000000000000" pitchFamily="65" charset="-120"/>
            </a:endParaRPr>
          </a:p>
          <a:p>
            <a:pPr marL="571500" indent="-571500">
              <a:lnSpc>
                <a:spcPts val="6000"/>
              </a:lnSpc>
              <a:buFont typeface="Times New Roman" panose="02020603050405020304" pitchFamily="18" charset="0"/>
              <a:buChar char="□"/>
            </a:pPr>
            <a:r>
              <a:rPr lang="en-US" altLang="zh-TW" sz="4400" dirty="0">
                <a:latin typeface="Times New Roman" panose="02020603050405020304" pitchFamily="18" charset="0"/>
                <a:ea typeface="標楷體" panose="03000509000000000000" pitchFamily="65" charset="-120"/>
              </a:rPr>
              <a:t>Authors' Names: xxx, xxx, xxx, xxx(in both English and Chinese)</a:t>
            </a:r>
          </a:p>
          <a:p>
            <a:pPr marL="571500" indent="-571500">
              <a:lnSpc>
                <a:spcPts val="6000"/>
              </a:lnSpc>
              <a:buFont typeface="Times New Roman" panose="02020603050405020304" pitchFamily="18" charset="0"/>
              <a:buChar char="□"/>
            </a:pPr>
            <a:r>
              <a:rPr lang="en-US" altLang="zh-TW" sz="4400" dirty="0">
                <a:latin typeface="Times New Roman" panose="02020603050405020304" pitchFamily="18" charset="0"/>
                <a:ea typeface="標楷體" panose="03000509000000000000" pitchFamily="65" charset="-120"/>
              </a:rPr>
              <a:t>	Affiliation: </a:t>
            </a:r>
            <a:r>
              <a:rPr lang="en-US" altLang="zh-TW" sz="4400" dirty="0" err="1">
                <a:latin typeface="Times New Roman" panose="02020603050405020304" pitchFamily="18" charset="0"/>
                <a:ea typeface="標楷體" panose="03000509000000000000" pitchFamily="65" charset="-120"/>
              </a:rPr>
              <a:t>xxxx</a:t>
            </a:r>
            <a:r>
              <a:rPr lang="en-US" altLang="zh-TW" sz="4400" dirty="0">
                <a:latin typeface="Times New Roman" panose="02020603050405020304" pitchFamily="18" charset="0"/>
                <a:ea typeface="標楷體" panose="03000509000000000000" pitchFamily="65" charset="-120"/>
              </a:rPr>
              <a:t> xx Department/Institute</a:t>
            </a:r>
          </a:p>
          <a:p>
            <a:pPr marL="742950" indent="-742950">
              <a:lnSpc>
                <a:spcPts val="6000"/>
              </a:lnSpc>
              <a:buFont typeface="+mj-lt"/>
              <a:buAutoNum type="arabicPeriod" startAt="2"/>
            </a:pPr>
            <a:r>
              <a:rPr lang="en-US" altLang="zh-TW" sz="4400" dirty="0">
                <a:latin typeface="Times New Roman" panose="02020603050405020304" pitchFamily="18" charset="0"/>
                <a:ea typeface="標楷體" panose="03000509000000000000" pitchFamily="65" charset="-120"/>
              </a:rPr>
              <a:t>Content: Focus on presenting research results, including the following sections:</a:t>
            </a:r>
          </a:p>
          <a:p>
            <a:pPr marL="571500" indent="-571500">
              <a:lnSpc>
                <a:spcPts val="6000"/>
              </a:lnSpc>
              <a:buFont typeface="Times New Roman" panose="02020603050405020304" pitchFamily="18" charset="0"/>
              <a:buChar char="□"/>
            </a:pPr>
            <a:r>
              <a:rPr lang="en-US" altLang="zh-TW" sz="4400" dirty="0">
                <a:latin typeface="Times New Roman" panose="02020603050405020304" pitchFamily="18" charset="0"/>
                <a:ea typeface="標楷體" panose="03000509000000000000" pitchFamily="65" charset="-120"/>
              </a:rPr>
              <a:t>Title and Abstract </a:t>
            </a:r>
          </a:p>
          <a:p>
            <a:pPr marL="571500" indent="-571500">
              <a:lnSpc>
                <a:spcPts val="6000"/>
              </a:lnSpc>
              <a:buFont typeface="Times New Roman" panose="02020603050405020304" pitchFamily="18" charset="0"/>
              <a:buChar char="□"/>
            </a:pPr>
            <a:r>
              <a:rPr lang="en-US" altLang="zh-TW" sz="4400" dirty="0">
                <a:latin typeface="Times New Roman" panose="02020603050405020304" pitchFamily="18" charset="0"/>
                <a:ea typeface="標楷體" panose="03000509000000000000" pitchFamily="65" charset="-120"/>
              </a:rPr>
              <a:t>Brief content sections such as Abstract, Introduction, Research Methods, Results, Conclusions, Recommendations, and References.</a:t>
            </a:r>
          </a:p>
          <a:p>
            <a:pPr>
              <a:lnSpc>
                <a:spcPts val="6000"/>
              </a:lnSpc>
              <a:spcBef>
                <a:spcPts val="1200"/>
              </a:spcBef>
              <a:spcAft>
                <a:spcPts val="1200"/>
              </a:spcAft>
            </a:pPr>
            <a:r>
              <a:rPr lang="en-US" altLang="zh-TW" sz="4400" b="1" dirty="0">
                <a:latin typeface="Times New Roman" panose="02020603050405020304" pitchFamily="18" charset="0"/>
                <a:ea typeface="標楷體" panose="03000509000000000000" pitchFamily="65" charset="-120"/>
              </a:rPr>
              <a:t>Important Notes</a:t>
            </a:r>
          </a:p>
          <a:p>
            <a:pPr marL="571500" indent="-571500">
              <a:lnSpc>
                <a:spcPts val="6000"/>
              </a:lnSpc>
              <a:buFont typeface="Arial" panose="020B0604020202020204" pitchFamily="34" charset="0"/>
              <a:buChar char="•"/>
            </a:pPr>
            <a:r>
              <a:rPr lang="en-US" altLang="zh-TW" sz="4400" b="1" dirty="0">
                <a:latin typeface="Times New Roman" panose="02020603050405020304" pitchFamily="18" charset="0"/>
                <a:ea typeface="標楷體" panose="03000509000000000000" pitchFamily="65" charset="-120"/>
              </a:rPr>
              <a:t>Poster Printing</a:t>
            </a:r>
            <a:r>
              <a:rPr lang="en-US" altLang="zh-TW" sz="4400" dirty="0">
                <a:latin typeface="Times New Roman" panose="02020603050405020304" pitchFamily="18" charset="0"/>
                <a:ea typeface="標楷體" panose="03000509000000000000" pitchFamily="65" charset="-120"/>
              </a:rPr>
              <a:t>: Authors are responsible for printing their own posters and  mounting them on the presentation day.</a:t>
            </a:r>
          </a:p>
          <a:p>
            <a:pPr marL="571500" indent="-571500">
              <a:lnSpc>
                <a:spcPts val="6000"/>
              </a:lnSpc>
              <a:buFont typeface="Arial" panose="020B0604020202020204" pitchFamily="34" charset="0"/>
              <a:buChar char="•"/>
            </a:pPr>
            <a:r>
              <a:rPr lang="en-US" altLang="zh-TW" sz="4400" b="1" dirty="0">
                <a:latin typeface="Times New Roman" panose="02020603050405020304" pitchFamily="18" charset="0"/>
                <a:ea typeface="標楷體" panose="03000509000000000000" pitchFamily="65" charset="-120"/>
              </a:rPr>
              <a:t>Conference Agenda</a:t>
            </a:r>
            <a:r>
              <a:rPr lang="en-US" altLang="zh-TW" sz="4400" dirty="0">
                <a:latin typeface="Times New Roman" panose="02020603050405020304" pitchFamily="18" charset="0"/>
                <a:ea typeface="標楷體" panose="03000509000000000000" pitchFamily="65" charset="-120"/>
              </a:rPr>
              <a:t>: The agenda will be posted on the conference website one week before the conference. Please check the schedule, print your poster, and arrive at the venue 10 minutes before your session starts to register and mount your poster.</a:t>
            </a:r>
          </a:p>
          <a:p>
            <a:pPr marL="571500" indent="-571500">
              <a:lnSpc>
                <a:spcPts val="6000"/>
              </a:lnSpc>
              <a:buFont typeface="Arial" panose="020B0604020202020204" pitchFamily="34" charset="0"/>
              <a:buChar char="•"/>
            </a:pPr>
            <a:r>
              <a:rPr lang="en-US" altLang="zh-TW" sz="4400" b="1" dirty="0">
                <a:latin typeface="Times New Roman" panose="02020603050405020304" pitchFamily="18" charset="0"/>
                <a:ea typeface="標楷體" panose="03000509000000000000" pitchFamily="65" charset="-120"/>
              </a:rPr>
              <a:t>Participation</a:t>
            </a:r>
            <a:r>
              <a:rPr lang="en-US" altLang="zh-TW" sz="4400" dirty="0">
                <a:latin typeface="Times New Roman" panose="02020603050405020304" pitchFamily="18" charset="0"/>
                <a:ea typeface="標楷體" panose="03000509000000000000" pitchFamily="65" charset="-120"/>
              </a:rPr>
              <a:t>: Authors should participate throughout the presentation session and be prepared to discuss their research with attendees.</a:t>
            </a:r>
          </a:p>
          <a:p>
            <a:pPr marL="571500" indent="-571500">
              <a:lnSpc>
                <a:spcPts val="6000"/>
              </a:lnSpc>
              <a:buFont typeface="Arial" panose="020B0604020202020204" pitchFamily="34" charset="0"/>
              <a:buChar char="•"/>
            </a:pPr>
            <a:r>
              <a:rPr lang="en-US" altLang="zh-TW" sz="4400" b="1" dirty="0">
                <a:latin typeface="Times New Roman" panose="02020603050405020304" pitchFamily="18" charset="0"/>
                <a:ea typeface="標楷體" panose="03000509000000000000" pitchFamily="65" charset="-120"/>
              </a:rPr>
              <a:t>Poster Board</a:t>
            </a:r>
            <a:r>
              <a:rPr lang="en-US" altLang="zh-TW" sz="4400" dirty="0">
                <a:latin typeface="Times New Roman" panose="02020603050405020304" pitchFamily="18" charset="0"/>
                <a:ea typeface="標楷體" panose="03000509000000000000" pitchFamily="65" charset="-120"/>
              </a:rPr>
              <a:t>: Provided by the conference.</a:t>
            </a:r>
          </a:p>
        </p:txBody>
      </p:sp>
      <p:sp>
        <p:nvSpPr>
          <p:cNvPr id="5" name="矩形 1">
            <a:extLst>
              <a:ext uri="{FF2B5EF4-FFF2-40B4-BE49-F238E27FC236}">
                <a16:creationId xmlns:a16="http://schemas.microsoft.com/office/drawing/2014/main" id="{39E8F1CD-1EE3-4F75-95DE-1626107B0A48}"/>
              </a:ext>
            </a:extLst>
          </p:cNvPr>
          <p:cNvSpPr>
            <a:spLocks noChangeArrowheads="1"/>
          </p:cNvSpPr>
          <p:nvPr/>
        </p:nvSpPr>
        <p:spPr bwMode="auto">
          <a:xfrm>
            <a:off x="2011589" y="3983547"/>
            <a:ext cx="1677828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048000" indent="-3048000">
              <a:defRPr kumimoji="1" sz="5900">
                <a:solidFill>
                  <a:schemeClr val="tx1"/>
                </a:solidFill>
                <a:latin typeface="Arial" panose="020B0604020202020204" pitchFamily="34" charset="0"/>
                <a:ea typeface="新細明體" panose="02020500000000000000" pitchFamily="18" charset="-120"/>
              </a:defRPr>
            </a:lvl1pPr>
            <a:lvl2pPr marL="742950" indent="-285750">
              <a:defRPr kumimoji="1" sz="5900">
                <a:solidFill>
                  <a:schemeClr val="tx1"/>
                </a:solidFill>
                <a:latin typeface="Arial" panose="020B0604020202020204" pitchFamily="34" charset="0"/>
                <a:ea typeface="新細明體" panose="02020500000000000000" pitchFamily="18" charset="-120"/>
              </a:defRPr>
            </a:lvl2pPr>
            <a:lvl3pPr marL="1143000" indent="-228600">
              <a:defRPr kumimoji="1" sz="5900">
                <a:solidFill>
                  <a:schemeClr val="tx1"/>
                </a:solidFill>
                <a:latin typeface="Arial" panose="020B0604020202020204" pitchFamily="34" charset="0"/>
                <a:ea typeface="新細明體" panose="02020500000000000000" pitchFamily="18" charset="-120"/>
              </a:defRPr>
            </a:lvl3pPr>
            <a:lvl4pPr marL="1600200" indent="-228600">
              <a:defRPr kumimoji="1" sz="5900">
                <a:solidFill>
                  <a:schemeClr val="tx1"/>
                </a:solidFill>
                <a:latin typeface="Arial" panose="020B0604020202020204" pitchFamily="34" charset="0"/>
                <a:ea typeface="新細明體" panose="02020500000000000000" pitchFamily="18" charset="-120"/>
              </a:defRPr>
            </a:lvl4pPr>
            <a:lvl5pPr marL="2057400" indent="-228600">
              <a:defRPr kumimoji="1" sz="59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59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59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59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5900">
                <a:solidFill>
                  <a:schemeClr val="tx1"/>
                </a:solidFill>
                <a:latin typeface="Arial" panose="020B0604020202020204" pitchFamily="34" charset="0"/>
                <a:ea typeface="新細明體" panose="02020500000000000000" pitchFamily="18" charset="-120"/>
              </a:defRPr>
            </a:lvl9pPr>
          </a:lstStyle>
          <a:p>
            <a:pPr algn="ctr"/>
            <a:r>
              <a:rPr lang="en-US" altLang="zh-TW" sz="4800" dirty="0">
                <a:latin typeface="Times New Roman" panose="02020603050405020304" pitchFamily="18" charset="0"/>
                <a:ea typeface="標楷體" panose="03000509000000000000" pitchFamily="65" charset="-120"/>
              </a:rPr>
              <a:t>(Title) </a:t>
            </a:r>
          </a:p>
          <a:p>
            <a:pPr algn="ctr"/>
            <a:r>
              <a:rPr lang="en-US" altLang="zh-TW" sz="4800" dirty="0">
                <a:latin typeface="Times New Roman" panose="02020603050405020304" pitchFamily="18" charset="0"/>
                <a:ea typeface="標楷體" panose="03000509000000000000" pitchFamily="65" charset="-120"/>
              </a:rPr>
              <a:t>(Authors)</a:t>
            </a:r>
          </a:p>
          <a:p>
            <a:pPr algn="ctr"/>
            <a:r>
              <a:rPr lang="en-US" altLang="zh-TW" sz="4800" dirty="0">
                <a:latin typeface="Times New Roman" panose="02020603050405020304" pitchFamily="18" charset="0"/>
                <a:ea typeface="標楷體" panose="03000509000000000000" pitchFamily="65" charset="-120"/>
              </a:rPr>
              <a:t>(Affiliation)</a:t>
            </a:r>
          </a:p>
        </p:txBody>
      </p:sp>
    </p:spTree>
    <p:extLst>
      <p:ext uri="{BB962C8B-B14F-4D97-AF65-F5344CB8AC3E}">
        <p14:creationId xmlns:p14="http://schemas.microsoft.com/office/powerpoint/2010/main" val="3733588022"/>
      </p:ext>
    </p:extLst>
  </p:cSld>
  <p:clrMapOvr>
    <a:masterClrMapping/>
  </p:clrMapOvr>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TotalTime>
  <Words>266</Words>
  <Application>Microsoft Office PowerPoint</Application>
  <PresentationFormat>自訂</PresentationFormat>
  <Paragraphs>22</Paragraphs>
  <Slides>1</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vt:i4>
      </vt:variant>
    </vt:vector>
  </HeadingPairs>
  <TitlesOfParts>
    <vt:vector size="8" baseType="lpstr">
      <vt:lpstr>新細明體</vt:lpstr>
      <vt:lpstr>標楷體</vt:lpstr>
      <vt:lpstr>Arial</vt:lpstr>
      <vt:lpstr>Calibri</vt:lpstr>
      <vt:lpstr>Calibri Light</vt:lpstr>
      <vt:lpstr>Times New Roman</vt:lpstr>
      <vt:lpstr>Office 佈景主題</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KIKI</dc:creator>
  <cp:lastModifiedBy>XianHong</cp:lastModifiedBy>
  <cp:revision>8</cp:revision>
  <cp:lastPrinted>2024-07-05T03:19:42Z</cp:lastPrinted>
  <dcterms:created xsi:type="dcterms:W3CDTF">2024-07-05T03:18:11Z</dcterms:created>
  <dcterms:modified xsi:type="dcterms:W3CDTF">2025-03-11T13:39:32Z</dcterms:modified>
</cp:coreProperties>
</file>